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FF"/>
    <a:srgbClr val="FF9966"/>
    <a:srgbClr val="333333"/>
    <a:srgbClr val="3399FF"/>
    <a:srgbClr val="66CCFF"/>
    <a:srgbClr val="CCFFCC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AFAA5F-CBFD-41A2-97B7-3CC871430FB9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68D9CD-4104-472A-BE53-FE3C200C6E3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Сенсорное воспитание</a:t>
            </a:r>
            <a:endParaRPr lang="ru-RU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7486680" cy="2954822"/>
          </a:xfrm>
        </p:spPr>
        <p:txBody>
          <a:bodyPr>
            <a:normAutofit lnSpcReduction="10000"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>
                <a:solidFill>
                  <a:srgbClr val="CCFFCC"/>
                </a:solidFill>
              </a:rPr>
              <a:t>МДОУ № 6 «Сказка»  </a:t>
            </a:r>
          </a:p>
          <a:p>
            <a:pPr algn="r"/>
            <a:r>
              <a:rPr lang="ru-RU" dirty="0" smtClean="0">
                <a:solidFill>
                  <a:srgbClr val="CCFFCC"/>
                </a:solidFill>
              </a:rPr>
              <a:t>Педагог </a:t>
            </a:r>
            <a:r>
              <a:rPr lang="ru-RU" dirty="0" err="1" smtClean="0">
                <a:solidFill>
                  <a:srgbClr val="CCFFCC"/>
                </a:solidFill>
              </a:rPr>
              <a:t>Кухарева</a:t>
            </a:r>
            <a:r>
              <a:rPr lang="ru-RU" dirty="0" smtClean="0">
                <a:solidFill>
                  <a:srgbClr val="CCFFCC"/>
                </a:solidFill>
              </a:rPr>
              <a:t> Л.С.</a:t>
            </a:r>
            <a:endParaRPr lang="ru-RU" dirty="0">
              <a:solidFill>
                <a:srgbClr val="CCFF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сенсорного воспитания в младшем возрасте: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33"/>
                </a:solidFill>
              </a:rPr>
              <a:t>Обследование предмета, выделяя цвет, величину, форму;</a:t>
            </a:r>
          </a:p>
          <a:p>
            <a:r>
              <a:rPr lang="ru-RU" dirty="0" smtClean="0">
                <a:solidFill>
                  <a:srgbClr val="333333"/>
                </a:solidFill>
              </a:rPr>
              <a:t>Называние свойства предметов;</a:t>
            </a:r>
          </a:p>
          <a:p>
            <a:r>
              <a:rPr lang="ru-RU" dirty="0" smtClean="0">
                <a:solidFill>
                  <a:srgbClr val="333333"/>
                </a:solidFill>
              </a:rPr>
              <a:t>Группирование однородных предметов;</a:t>
            </a:r>
          </a:p>
          <a:p>
            <a:r>
              <a:rPr lang="ru-RU" dirty="0" smtClean="0">
                <a:solidFill>
                  <a:srgbClr val="333333"/>
                </a:solidFill>
              </a:rPr>
              <a:t>Установление сходства и различия между предметами;</a:t>
            </a:r>
          </a:p>
          <a:p>
            <a:r>
              <a:rPr lang="ru-RU" dirty="0" smtClean="0">
                <a:solidFill>
                  <a:srgbClr val="333333"/>
                </a:solidFill>
              </a:rPr>
              <a:t>Развитие восприятия.</a:t>
            </a:r>
            <a:endParaRPr lang="ru-RU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C00FF"/>
                </a:solidFill>
              </a:rPr>
              <a:t>   Выбор проблемы и обозначение порядка работы по разделам сенсорного воспитания</a:t>
            </a:r>
          </a:p>
          <a:p>
            <a:pPr algn="ctr">
              <a:buNone/>
            </a:pPr>
            <a:endParaRPr lang="ru-RU" dirty="0">
              <a:solidFill>
                <a:srgbClr val="CC00F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2357430"/>
            <a:ext cx="2786082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Сенсорное воспитание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5720" y="1571612"/>
            <a:ext cx="221457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Развитие мелкой моторики рук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929322" y="1714488"/>
            <a:ext cx="242889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восприятие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28596" y="3643314"/>
            <a:ext cx="214314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цвета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14678" y="5000636"/>
            <a:ext cx="228601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Форма, величина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000760" y="3929066"/>
            <a:ext cx="242889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Свойства предметов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>
            <a:off x="2357422" y="2571744"/>
            <a:ext cx="714380" cy="42862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357422" y="3786190"/>
            <a:ext cx="642942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4"/>
            <a:endCxn id="8" idx="0"/>
          </p:cNvCxnSpPr>
          <p:nvPr/>
        </p:nvCxnSpPr>
        <p:spPr>
          <a:xfrm rot="16200000" flipH="1">
            <a:off x="4089793" y="4732743"/>
            <a:ext cx="500066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00694" y="4000504"/>
            <a:ext cx="571504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572132" y="2786058"/>
            <a:ext cx="500066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9507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428604"/>
            <a:ext cx="51435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Сенсорное воспитание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428736"/>
            <a:ext cx="77867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Родительское собрание на тему: «Роль игры и игрушки в воспитании детей младшего возраста»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214554"/>
            <a:ext cx="77867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Консультация: «Значение дидактических игр и занятий для воспитания детей младшего возраста»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3000372"/>
            <a:ext cx="778674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Проект: «У нас в нескучном саду»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3500438"/>
            <a:ext cx="278608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Речевая активность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3571876"/>
            <a:ext cx="314327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Двигательная активность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4143380"/>
            <a:ext cx="292895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Развитие мелкой моторики рук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5000636"/>
            <a:ext cx="221457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форма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28992" y="5072074"/>
            <a:ext cx="221457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величина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5072074"/>
            <a:ext cx="207170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цвет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5715016"/>
            <a:ext cx="44291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Мастер – класс: Занятие по сенсорное воспитание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0" name="Прямая со стрелкой 19"/>
          <p:cNvCxnSpPr>
            <a:stCxn id="4" idx="2"/>
          </p:cNvCxnSpPr>
          <p:nvPr/>
        </p:nvCxnSpPr>
        <p:spPr>
          <a:xfrm rot="16200000" flipH="1">
            <a:off x="4321967" y="1250141"/>
            <a:ext cx="285752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2"/>
            <a:endCxn id="6" idx="0"/>
          </p:cNvCxnSpPr>
          <p:nvPr/>
        </p:nvCxnSpPr>
        <p:spPr>
          <a:xfrm rot="5400000">
            <a:off x="4464843" y="2071678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7" idx="0"/>
          </p:cNvCxnSpPr>
          <p:nvPr/>
        </p:nvCxnSpPr>
        <p:spPr>
          <a:xfrm rot="5400000">
            <a:off x="4500562" y="2893215"/>
            <a:ext cx="21431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8" idx="3"/>
          </p:cNvCxnSpPr>
          <p:nvPr/>
        </p:nvCxnSpPr>
        <p:spPr>
          <a:xfrm rot="10800000" flipV="1">
            <a:off x="3500430" y="3357561"/>
            <a:ext cx="428628" cy="3929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9" idx="1"/>
          </p:cNvCxnSpPr>
          <p:nvPr/>
        </p:nvCxnSpPr>
        <p:spPr>
          <a:xfrm>
            <a:off x="4786314" y="3357562"/>
            <a:ext cx="571504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428860" y="4000504"/>
            <a:ext cx="642942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0" idx="3"/>
          </p:cNvCxnSpPr>
          <p:nvPr/>
        </p:nvCxnSpPr>
        <p:spPr>
          <a:xfrm rot="10800000" flipV="1">
            <a:off x="6000760" y="4000504"/>
            <a:ext cx="785818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 flipV="1">
            <a:off x="2143108" y="4786322"/>
            <a:ext cx="928694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000760" y="4857760"/>
            <a:ext cx="857256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0" idx="2"/>
          </p:cNvCxnSpPr>
          <p:nvPr/>
        </p:nvCxnSpPr>
        <p:spPr>
          <a:xfrm rot="5400000">
            <a:off x="4411265" y="4947058"/>
            <a:ext cx="214314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16" idx="1"/>
          </p:cNvCxnSpPr>
          <p:nvPr/>
        </p:nvCxnSpPr>
        <p:spPr>
          <a:xfrm>
            <a:off x="1857356" y="5572140"/>
            <a:ext cx="571504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4" idx="2"/>
            <a:endCxn id="16" idx="0"/>
          </p:cNvCxnSpPr>
          <p:nvPr/>
        </p:nvCxnSpPr>
        <p:spPr>
          <a:xfrm rot="16200000" flipH="1">
            <a:off x="4482702" y="5554280"/>
            <a:ext cx="214314" cy="1071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16" idx="3"/>
          </p:cNvCxnSpPr>
          <p:nvPr/>
        </p:nvCxnSpPr>
        <p:spPr>
          <a:xfrm rot="10800000" flipV="1">
            <a:off x="6858016" y="5643578"/>
            <a:ext cx="642942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131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Сенсорное воспитание</vt:lpstr>
      <vt:lpstr>Цели сенсорного воспитания в младшем возрасте: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Сенсорное воспитание</dc:title>
  <dc:creator>Admin</dc:creator>
  <cp:lastModifiedBy>Admin</cp:lastModifiedBy>
  <cp:revision>4</cp:revision>
  <dcterms:created xsi:type="dcterms:W3CDTF">2010-02-12T09:41:08Z</dcterms:created>
  <dcterms:modified xsi:type="dcterms:W3CDTF">2010-02-12T10:19:22Z</dcterms:modified>
</cp:coreProperties>
</file>